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0"/>
    <p:restoredTop sz="63150" autoAdjust="0"/>
  </p:normalViewPr>
  <p:slideViewPr>
    <p:cSldViewPr snapToGrid="0" snapToObjects="1">
      <p:cViewPr varScale="1">
        <p:scale>
          <a:sx n="71" d="100"/>
          <a:sy n="71" d="100"/>
        </p:scale>
        <p:origin x="289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卜 磊" userId="60966cc8-180e-4341-bff0-8a9e77ae954e" providerId="ADAL" clId="{2709AE0F-F154-D940-8EBE-14C38E9411D2}"/>
    <pc:docChg chg="custSel modSld">
      <pc:chgData name="卜 磊" userId="60966cc8-180e-4341-bff0-8a9e77ae954e" providerId="ADAL" clId="{2709AE0F-F154-D940-8EBE-14C38E9411D2}" dt="2024-09-03T05:08:21.945" v="91" actId="20577"/>
      <pc:docMkLst>
        <pc:docMk/>
      </pc:docMkLst>
      <pc:sldChg chg="modSp mod modNotesTx">
        <pc:chgData name="卜 磊" userId="60966cc8-180e-4341-bff0-8a9e77ae954e" providerId="ADAL" clId="{2709AE0F-F154-D940-8EBE-14C38E9411D2}" dt="2024-09-03T05:08:21.945" v="91" actId="20577"/>
        <pc:sldMkLst>
          <pc:docMk/>
          <pc:sldMk cId="833080365" sldId="256"/>
        </pc:sldMkLst>
      </pc:sldChg>
      <pc:sldChg chg="modSp mod">
        <pc:chgData name="卜 磊" userId="60966cc8-180e-4341-bff0-8a9e77ae954e" providerId="ADAL" clId="{2709AE0F-F154-D940-8EBE-14C38E9411D2}" dt="2024-09-03T05:05:11.699" v="34" actId="113"/>
        <pc:sldMkLst>
          <pc:docMk/>
          <pc:sldMk cId="3104389184" sldId="266"/>
        </pc:sldMkLst>
      </pc:sldChg>
    </pc:docChg>
  </pc:docChgLst>
  <pc:docChgLst>
    <pc:chgData name="卜磊" userId="b5f26d64-c056-4d23-adbc-23ae7424aba9" providerId="ADAL" clId="{7699EF6B-DC24-2143-8353-5713CF7EE30E}"/>
    <pc:docChg chg="custSel modSld">
      <pc:chgData name="卜磊" userId="b5f26d64-c056-4d23-adbc-23ae7424aba9" providerId="ADAL" clId="{7699EF6B-DC24-2143-8353-5713CF7EE30E}" dt="2023-09-05T10:27:39.857" v="31" actId="27636"/>
      <pc:docMkLst>
        <pc:docMk/>
      </pc:docMkLst>
      <pc:sldChg chg="modSp mod">
        <pc:chgData name="卜磊" userId="b5f26d64-c056-4d23-adbc-23ae7424aba9" providerId="ADAL" clId="{7699EF6B-DC24-2143-8353-5713CF7EE30E}" dt="2023-09-04T16:06:14.336" v="29" actId="27636"/>
        <pc:sldMkLst>
          <pc:docMk/>
          <pc:sldMk cId="833080365" sldId="256"/>
        </pc:sldMkLst>
      </pc:sldChg>
      <pc:sldChg chg="modSp mod">
        <pc:chgData name="卜磊" userId="b5f26d64-c056-4d23-adbc-23ae7424aba9" providerId="ADAL" clId="{7699EF6B-DC24-2143-8353-5713CF7EE30E}" dt="2023-09-05T10:27:39.857" v="31" actId="27636"/>
        <pc:sldMkLst>
          <pc:docMk/>
          <pc:sldMk cId="3066885629" sldId="265"/>
        </pc:sldMkLst>
      </pc:sldChg>
      <pc:sldChg chg="delSp modSp mod">
        <pc:chgData name="卜磊" userId="b5f26d64-c056-4d23-adbc-23ae7424aba9" providerId="ADAL" clId="{7699EF6B-DC24-2143-8353-5713CF7EE30E}" dt="2023-09-04T16:00:35.895" v="5" actId="20577"/>
        <pc:sldMkLst>
          <pc:docMk/>
          <pc:sldMk cId="3104389184" sldId="266"/>
        </pc:sldMkLst>
      </pc:sldChg>
    </pc:docChg>
  </pc:docChgLst>
  <pc:docChgLst>
    <pc:chgData name="卜 磊" userId="60966cc8-180e-4341-bff0-8a9e77ae954e" providerId="ADAL" clId="{40710B01-E57C-5182-BED7-6D92C210FE4A}"/>
    <pc:docChg chg="undo custSel addSld delSld modSld">
      <pc:chgData name="卜 磊" userId="60966cc8-180e-4341-bff0-8a9e77ae954e" providerId="ADAL" clId="{40710B01-E57C-5182-BED7-6D92C210FE4A}" dt="2025-08-27T16:22:28.088" v="243" actId="14100"/>
      <pc:docMkLst>
        <pc:docMk/>
      </pc:docMkLst>
      <pc:sldChg chg="addSp delSp modSp mod">
        <pc:chgData name="卜 磊" userId="60966cc8-180e-4341-bff0-8a9e77ae954e" providerId="ADAL" clId="{40710B01-E57C-5182-BED7-6D92C210FE4A}" dt="2025-08-27T16:22:28.088" v="243" actId="14100"/>
        <pc:sldMkLst>
          <pc:docMk/>
          <pc:sldMk cId="833080365" sldId="256"/>
        </pc:sldMkLst>
        <pc:spChg chg="mod">
          <ac:chgData name="卜 磊" userId="60966cc8-180e-4341-bff0-8a9e77ae954e" providerId="ADAL" clId="{40710B01-E57C-5182-BED7-6D92C210FE4A}" dt="2025-08-26T05:08:02.785" v="11" actId="1035"/>
          <ac:spMkLst>
            <pc:docMk/>
            <pc:sldMk cId="833080365" sldId="256"/>
            <ac:spMk id="3" creationId="{00000000-0000-0000-0000-000000000000}"/>
          </ac:spMkLst>
        </pc:spChg>
        <pc:picChg chg="add del mod modCrop">
          <ac:chgData name="卜 磊" userId="60966cc8-180e-4341-bff0-8a9e77ae954e" providerId="ADAL" clId="{40710B01-E57C-5182-BED7-6D92C210FE4A}" dt="2025-08-27T16:22:06.730" v="235" actId="478"/>
          <ac:picMkLst>
            <pc:docMk/>
            <pc:sldMk cId="833080365" sldId="256"/>
            <ac:picMk id="5" creationId="{8999DFFA-4081-F854-D280-927B198DD992}"/>
          </ac:picMkLst>
        </pc:picChg>
        <pc:picChg chg="add mod modCrop">
          <ac:chgData name="卜 磊" userId="60966cc8-180e-4341-bff0-8a9e77ae954e" providerId="ADAL" clId="{40710B01-E57C-5182-BED7-6D92C210FE4A}" dt="2025-08-27T16:22:28.088" v="243" actId="14100"/>
          <ac:picMkLst>
            <pc:docMk/>
            <pc:sldMk cId="833080365" sldId="256"/>
            <ac:picMk id="6" creationId="{5DA4FFE7-D3F6-D484-891C-D2C185171802}"/>
          </ac:picMkLst>
        </pc:picChg>
      </pc:sldChg>
      <pc:sldChg chg="modSp mod">
        <pc:chgData name="卜 磊" userId="60966cc8-180e-4341-bff0-8a9e77ae954e" providerId="ADAL" clId="{40710B01-E57C-5182-BED7-6D92C210FE4A}" dt="2025-08-26T06:02:23.980" v="228" actId="20577"/>
        <pc:sldMkLst>
          <pc:docMk/>
          <pc:sldMk cId="4040421340" sldId="262"/>
        </pc:sldMkLst>
        <pc:spChg chg="mod">
          <ac:chgData name="卜 磊" userId="60966cc8-180e-4341-bff0-8a9e77ae954e" providerId="ADAL" clId="{40710B01-E57C-5182-BED7-6D92C210FE4A}" dt="2025-08-26T06:02:23.980" v="228" actId="20577"/>
          <ac:spMkLst>
            <pc:docMk/>
            <pc:sldMk cId="4040421340" sldId="262"/>
            <ac:spMk id="3" creationId="{00000000-0000-0000-0000-000000000000}"/>
          </ac:spMkLst>
        </pc:spChg>
      </pc:sldChg>
      <pc:sldChg chg="modSp mod">
        <pc:chgData name="卜 磊" userId="60966cc8-180e-4341-bff0-8a9e77ae954e" providerId="ADAL" clId="{40710B01-E57C-5182-BED7-6D92C210FE4A}" dt="2025-08-26T06:02:41.020" v="234" actId="20577"/>
        <pc:sldMkLst>
          <pc:docMk/>
          <pc:sldMk cId="3075813741" sldId="263"/>
        </pc:sldMkLst>
        <pc:spChg chg="mod">
          <ac:chgData name="卜 磊" userId="60966cc8-180e-4341-bff0-8a9e77ae954e" providerId="ADAL" clId="{40710B01-E57C-5182-BED7-6D92C210FE4A}" dt="2025-08-26T06:02:41.020" v="234" actId="20577"/>
          <ac:spMkLst>
            <pc:docMk/>
            <pc:sldMk cId="3075813741" sldId="263"/>
            <ac:spMk id="3" creationId="{00000000-0000-0000-0000-000000000000}"/>
          </ac:spMkLst>
        </pc:spChg>
      </pc:sldChg>
      <pc:sldChg chg="modSp mod">
        <pc:chgData name="卜 磊" userId="60966cc8-180e-4341-bff0-8a9e77ae954e" providerId="ADAL" clId="{40710B01-E57C-5182-BED7-6D92C210FE4A}" dt="2025-08-26T05:06:15.708" v="3" actId="20577"/>
        <pc:sldMkLst>
          <pc:docMk/>
          <pc:sldMk cId="1957787698" sldId="264"/>
        </pc:sldMkLst>
        <pc:spChg chg="mod">
          <ac:chgData name="卜 磊" userId="60966cc8-180e-4341-bff0-8a9e77ae954e" providerId="ADAL" clId="{40710B01-E57C-5182-BED7-6D92C210FE4A}" dt="2025-08-26T05:06:15.708" v="3" actId="20577"/>
          <ac:spMkLst>
            <pc:docMk/>
            <pc:sldMk cId="1957787698" sldId="264"/>
            <ac:spMk id="3" creationId="{00000000-0000-0000-0000-000000000000}"/>
          </ac:spMkLst>
        </pc:spChg>
      </pc:sldChg>
      <pc:sldChg chg="addSp modSp mod">
        <pc:chgData name="卜 磊" userId="60966cc8-180e-4341-bff0-8a9e77ae954e" providerId="ADAL" clId="{40710B01-E57C-5182-BED7-6D92C210FE4A}" dt="2025-08-26T05:13:00.295" v="223" actId="20577"/>
        <pc:sldMkLst>
          <pc:docMk/>
          <pc:sldMk cId="3104389184" sldId="266"/>
        </pc:sldMkLst>
        <pc:spChg chg="mod">
          <ac:chgData name="卜 磊" userId="60966cc8-180e-4341-bff0-8a9e77ae954e" providerId="ADAL" clId="{40710B01-E57C-5182-BED7-6D92C210FE4A}" dt="2025-08-26T05:13:00.295" v="223" actId="20577"/>
          <ac:spMkLst>
            <pc:docMk/>
            <pc:sldMk cId="3104389184" sldId="266"/>
            <ac:spMk id="3" creationId="{59CF8209-A4AA-4A6C-B7D8-1675BB274EF3}"/>
          </ac:spMkLst>
        </pc:spChg>
        <pc:spChg chg="add mod">
          <ac:chgData name="卜 磊" userId="60966cc8-180e-4341-bff0-8a9e77ae954e" providerId="ADAL" clId="{40710B01-E57C-5182-BED7-6D92C210FE4A}" dt="2025-08-26T05:12:30.494" v="92" actId="14100"/>
          <ac:spMkLst>
            <pc:docMk/>
            <pc:sldMk cId="3104389184" sldId="266"/>
            <ac:spMk id="5" creationId="{2A9E1A9F-42D7-7F97-7E96-90A4138EF493}"/>
          </ac:spMkLst>
        </pc:spChg>
      </pc:sldChg>
      <pc:sldChg chg="add del">
        <pc:chgData name="卜 磊" userId="60966cc8-180e-4341-bff0-8a9e77ae954e" providerId="ADAL" clId="{40710B01-E57C-5182-BED7-6D92C210FE4A}" dt="2025-08-26T05:13:06.834" v="224" actId="2696"/>
        <pc:sldMkLst>
          <pc:docMk/>
          <pc:sldMk cId="2286040163" sldId="1852"/>
        </pc:sldMkLst>
      </pc:sldChg>
      <pc:sldChg chg="modSp add del mod">
        <pc:chgData name="卜 磊" userId="60966cc8-180e-4341-bff0-8a9e77ae954e" providerId="ADAL" clId="{40710B01-E57C-5182-BED7-6D92C210FE4A}" dt="2025-08-26T05:13:08.756" v="225" actId="2696"/>
        <pc:sldMkLst>
          <pc:docMk/>
          <pc:sldMk cId="2097466555" sldId="1856"/>
        </pc:sldMkLst>
        <pc:spChg chg="mod">
          <ac:chgData name="卜 磊" userId="60966cc8-180e-4341-bff0-8a9e77ae954e" providerId="ADAL" clId="{40710B01-E57C-5182-BED7-6D92C210FE4A}" dt="2025-08-26T05:11:17.974" v="22" actId="21"/>
          <ac:spMkLst>
            <pc:docMk/>
            <pc:sldMk cId="2097466555" sldId="1856"/>
            <ac:spMk id="3" creationId="{E4F1CBE7-8FF4-2A4F-A492-49CD22DEEF9A}"/>
          </ac:spMkLst>
        </pc:spChg>
      </pc:sldChg>
    </pc:docChg>
  </pc:docChgLst>
  <pc:docChgLst>
    <pc:chgData name="卜磊" userId="b5f26d64-c056-4d23-adbc-23ae7424aba9" providerId="ADAL" clId="{FB079EC8-98BE-474D-BAB0-CA19957D4EEE}"/>
    <pc:docChg chg="custSel modSld">
      <pc:chgData name="卜磊" userId="b5f26d64-c056-4d23-adbc-23ae7424aba9" providerId="ADAL" clId="{FB079EC8-98BE-474D-BAB0-CA19957D4EEE}" dt="2022-09-05T05:31:10.672" v="20" actId="20577"/>
      <pc:docMkLst>
        <pc:docMk/>
      </pc:docMkLst>
      <pc:sldChg chg="modSp mod">
        <pc:chgData name="卜磊" userId="b5f26d64-c056-4d23-adbc-23ae7424aba9" providerId="ADAL" clId="{FB079EC8-98BE-474D-BAB0-CA19957D4EEE}" dt="2022-09-04T05:03:28.197" v="18" actId="27636"/>
        <pc:sldMkLst>
          <pc:docMk/>
          <pc:sldMk cId="833080365" sldId="256"/>
        </pc:sldMkLst>
      </pc:sldChg>
      <pc:sldChg chg="modSp mod">
        <pc:chgData name="卜磊" userId="b5f26d64-c056-4d23-adbc-23ae7424aba9" providerId="ADAL" clId="{FB079EC8-98BE-474D-BAB0-CA19957D4EEE}" dt="2022-09-05T05:31:10.672" v="20" actId="20577"/>
        <pc:sldMkLst>
          <pc:docMk/>
          <pc:sldMk cId="3066885629" sldId="265"/>
        </pc:sldMkLst>
      </pc:sldChg>
    </pc:docChg>
  </pc:docChgLst>
  <pc:docChgLst>
    <pc:chgData name="卜磊" userId="b5f26d64-c056-4d23-adbc-23ae7424aba9" providerId="ADAL" clId="{CBEFB691-70BC-B045-BC42-CC12E9696BD2}"/>
    <pc:docChg chg="custSel modSld">
      <pc:chgData name="卜磊" userId="b5f26d64-c056-4d23-adbc-23ae7424aba9" providerId="ADAL" clId="{CBEFB691-70BC-B045-BC42-CC12E9696BD2}" dt="2023-09-04T15:59:23.906" v="66" actId="20577"/>
      <pc:docMkLst>
        <pc:docMk/>
      </pc:docMkLst>
      <pc:sldChg chg="modSp mod">
        <pc:chgData name="卜磊" userId="b5f26d64-c056-4d23-adbc-23ae7424aba9" providerId="ADAL" clId="{CBEFB691-70BC-B045-BC42-CC12E9696BD2}" dt="2023-09-04T15:57:43.510" v="19" actId="27636"/>
        <pc:sldMkLst>
          <pc:docMk/>
          <pc:sldMk cId="833080365" sldId="256"/>
        </pc:sldMkLst>
      </pc:sldChg>
      <pc:sldChg chg="modSp mod">
        <pc:chgData name="卜磊" userId="b5f26d64-c056-4d23-adbc-23ae7424aba9" providerId="ADAL" clId="{CBEFB691-70BC-B045-BC42-CC12E9696BD2}" dt="2023-09-04T15:59:23.906" v="66" actId="20577"/>
        <pc:sldMkLst>
          <pc:docMk/>
          <pc:sldMk cId="3104389184" sldId="266"/>
        </pc:sldMkLst>
      </pc:sldChg>
    </pc:docChg>
  </pc:docChgLst>
  <pc:docChgLst>
    <pc:chgData name="卜磊" userId="66d46c8f-c5b6-4992-b493-e41f25f81a5c" providerId="ADAL" clId="{EDF978B9-6B96-4B50-B6D4-13D746254F85}"/>
    <pc:docChg chg="addSld modSld">
      <pc:chgData name="卜磊" userId="66d46c8f-c5b6-4992-b493-e41f25f81a5c" providerId="ADAL" clId="{EDF978B9-6B96-4B50-B6D4-13D746254F85}" dt="2021-08-31T05:29:57.321" v="729" actId="20577"/>
      <pc:docMkLst>
        <pc:docMk/>
      </pc:docMkLst>
      <pc:sldChg chg="addSp modSp add">
        <pc:chgData name="卜磊" userId="66d46c8f-c5b6-4992-b493-e41f25f81a5c" providerId="ADAL" clId="{EDF978B9-6B96-4B50-B6D4-13D746254F85}" dt="2021-08-31T05:29:57.321" v="729" actId="20577"/>
        <pc:sldMkLst>
          <pc:docMk/>
          <pc:sldMk cId="3104389184" sldId="266"/>
        </pc:sldMkLst>
      </pc:sldChg>
    </pc:docChg>
  </pc:docChgLst>
  <pc:docChgLst>
    <pc:chgData name="卜磊" userId="66d46c8f-c5b6-4992-b493-e41f25f81a5c" providerId="ADAL" clId="{8E822125-8EB5-1645-A66A-AFEDF6A86427}"/>
    <pc:docChg chg="custSel addSld delSld modSld">
      <pc:chgData name="卜磊" userId="66d46c8f-c5b6-4992-b493-e41f25f81a5c" providerId="ADAL" clId="{8E822125-8EB5-1645-A66A-AFEDF6A86427}" dt="2021-08-23T06:01:41.185" v="163" actId="2696"/>
      <pc:docMkLst>
        <pc:docMk/>
      </pc:docMkLst>
      <pc:sldChg chg="modSp mod">
        <pc:chgData name="卜磊" userId="66d46c8f-c5b6-4992-b493-e41f25f81a5c" providerId="ADAL" clId="{8E822125-8EB5-1645-A66A-AFEDF6A86427}" dt="2021-08-23T04:25:09.224" v="79"/>
        <pc:sldMkLst>
          <pc:docMk/>
          <pc:sldMk cId="833080365" sldId="256"/>
        </pc:sldMkLst>
      </pc:sldChg>
      <pc:sldChg chg="modSp mod">
        <pc:chgData name="卜磊" userId="66d46c8f-c5b6-4992-b493-e41f25f81a5c" providerId="ADAL" clId="{8E822125-8EB5-1645-A66A-AFEDF6A86427}" dt="2021-08-23T04:23:51.044" v="1" actId="20577"/>
        <pc:sldMkLst>
          <pc:docMk/>
          <pc:sldMk cId="3066885629" sldId="265"/>
        </pc:sldMkLst>
      </pc:sldChg>
      <pc:sldChg chg="addSp delSp modSp new del mod">
        <pc:chgData name="卜磊" userId="66d46c8f-c5b6-4992-b493-e41f25f81a5c" providerId="ADAL" clId="{8E822125-8EB5-1645-A66A-AFEDF6A86427}" dt="2021-08-23T06:01:41.185" v="163" actId="2696"/>
        <pc:sldMkLst>
          <pc:docMk/>
          <pc:sldMk cId="3051753134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1A5C7-AB10-554C-A996-9498EA6F51B3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A050-4647-F34B-9F3E-6D4B818FC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7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jing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AA050-4647-F34B-9F3E-6D4B818FC6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0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D08C3A-81FC-284F-B531-D4B4812BC4AD}" type="slidenum">
              <a:rPr lang="en-US"/>
              <a:pPr/>
              <a:t>3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6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161F3D-3948-E94B-B9F4-31EEB2F843A3}" type="slidenum">
              <a:rPr lang="en-US"/>
              <a:pPr/>
              <a:t>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61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8C96A-BF29-2346-9FAB-243AA0FFDE21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18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B81D12-7441-AB48-B0B1-8402C2E800DA}" type="slidenum">
              <a:rPr lang="en-US"/>
              <a:pPr/>
              <a:t>6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1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28600" y="1635125"/>
            <a:ext cx="25146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buClr>
                <a:schemeClr val="tx1"/>
              </a:buClr>
              <a:buSzPct val="60000"/>
              <a:buFont typeface="Wingdings" charset="0"/>
              <a:buChar char="w"/>
            </a:pPr>
            <a:endParaRPr lang="zh-CN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hidden">
          <a:xfrm>
            <a:off x="0" y="2397125"/>
            <a:ext cx="47244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buClr>
                <a:schemeClr val="tx1"/>
              </a:buClr>
              <a:buSzPct val="60000"/>
              <a:buFont typeface="Wingdings" charset="0"/>
              <a:buChar char="w"/>
            </a:pPr>
            <a:endParaRPr lang="zh-CN" sz="2400">
              <a:ea typeface="宋体" charset="0"/>
              <a:cs typeface="宋体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hidden">
          <a:xfrm>
            <a:off x="3962400" y="2397125"/>
            <a:ext cx="47244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buClr>
                <a:schemeClr val="tx1"/>
              </a:buClr>
              <a:buSzPct val="60000"/>
              <a:buFont typeface="Wingdings" charset="0"/>
              <a:buChar char="w"/>
            </a:pPr>
            <a:endParaRPr lang="zh-CN" sz="2400">
              <a:ea typeface="宋体" charset="0"/>
              <a:cs typeface="宋体" charset="0"/>
            </a:endParaRPr>
          </a:p>
        </p:txBody>
      </p:sp>
      <p:pic>
        <p:nvPicPr>
          <p:cNvPr id="7" name="Picture 10" descr="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NJ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0350"/>
            <a:ext cx="23034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701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149725"/>
            <a:ext cx="5184775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163763"/>
            <a:ext cx="7405688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0650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386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802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3994150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4863" y="1484313"/>
            <a:ext cx="399573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30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18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12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908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402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Drag picture to placeholder or click icon to add</a:t>
            </a:r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28417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40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5425" y="404813"/>
            <a:ext cx="2035175" cy="5472112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5954712" cy="5472112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66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125538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buClr>
                <a:schemeClr val="tx1"/>
              </a:buClr>
              <a:buSzPct val="60000"/>
              <a:buFont typeface="Wingdings" charset="0"/>
              <a:buChar char="w"/>
            </a:pPr>
            <a:endParaRPr lang="zh-CN" sz="2400">
              <a:ea typeface="宋体" charset="0"/>
              <a:cs typeface="宋体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447800" y="1125538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buClr>
                <a:schemeClr val="tx1"/>
              </a:buClr>
              <a:buSzPct val="60000"/>
              <a:buFont typeface="Wingdings" charset="0"/>
              <a:buChar char="w"/>
            </a:pPr>
            <a:endParaRPr lang="zh-CN" sz="2400">
              <a:ea typeface="宋体" charset="0"/>
              <a:cs typeface="宋体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5616575" cy="5762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142287" cy="43926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30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1" descr="校徽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61938"/>
            <a:ext cx="66516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0"/>
        <a:buChar char="n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¡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charset="0"/>
        <a:buChar char="¡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0"/>
        <a:buChar char="n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xd@nj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ulei@nj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440" y="3535366"/>
            <a:ext cx="6476773" cy="2572669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Lecturer</a:t>
            </a:r>
            <a:r>
              <a:rPr lang="zh-CN" altLang="en-US" dirty="0"/>
              <a:t>：</a:t>
            </a:r>
            <a:endParaRPr lang="en-US" dirty="0"/>
          </a:p>
          <a:p>
            <a:pPr lvl="1"/>
            <a:r>
              <a:rPr lang="en-US" dirty="0"/>
              <a:t>Xuandong Li    </a:t>
            </a:r>
            <a:r>
              <a:rPr lang="en-US" dirty="0">
                <a:hlinkClick r:id="rId3"/>
              </a:rPr>
              <a:t>lxd@nju.edu.cn</a:t>
            </a:r>
            <a:endParaRPr lang="en-US" dirty="0"/>
          </a:p>
          <a:p>
            <a:pPr lvl="1"/>
            <a:r>
              <a:rPr lang="en-US" dirty="0"/>
              <a:t>Lei Bu              </a:t>
            </a:r>
            <a:r>
              <a:rPr lang="en-US" dirty="0">
                <a:hlinkClick r:id="rId4"/>
              </a:rPr>
              <a:t>bulei@nju.edu.cn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TA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Yulong</a:t>
            </a:r>
            <a:r>
              <a:rPr lang="zh-CN" altLang="en-US" dirty="0"/>
              <a:t> </a:t>
            </a:r>
            <a:r>
              <a:rPr lang="en-US" altLang="zh-CN" dirty="0"/>
              <a:t>Lyu</a:t>
            </a:r>
            <a:r>
              <a:rPr lang="zh-CN" altLang="en-US" dirty="0"/>
              <a:t> </a:t>
            </a:r>
            <a:r>
              <a:rPr lang="en" altLang="zh-CN" dirty="0" err="1"/>
              <a:t>yllyu@smail.nju.edu.cn</a:t>
            </a:r>
            <a:endParaRPr lang="en" altLang="zh-CN" dirty="0"/>
          </a:p>
          <a:p>
            <a:pPr lvl="1"/>
            <a:r>
              <a:rPr lang="en" altLang="zh-CN" dirty="0"/>
              <a:t>Ruirui</a:t>
            </a:r>
            <a:r>
              <a:rPr lang="zh-CN" altLang="en-US" dirty="0"/>
              <a:t> </a:t>
            </a:r>
            <a:r>
              <a:rPr lang="en-US" altLang="zh-CN" dirty="0"/>
              <a:t>He</a:t>
            </a:r>
            <a:r>
              <a:rPr lang="zh-CN" altLang="en-US" dirty="0"/>
              <a:t>  </a:t>
            </a:r>
            <a:r>
              <a:rPr lang="en" altLang="zh-CN" dirty="0"/>
              <a:t>ruiruihe792@outlook.com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Web</a:t>
            </a:r>
            <a:r>
              <a:rPr lang="zh-CN" altLang="en-US" dirty="0"/>
              <a:t>： </a:t>
            </a:r>
            <a:r>
              <a:rPr lang="en-US" altLang="zh-CN" dirty="0"/>
              <a:t>https://fla26course.github.io/ </a:t>
            </a:r>
          </a:p>
          <a:p>
            <a:endParaRPr lang="en-US" dirty="0"/>
          </a:p>
          <a:p>
            <a:r>
              <a:rPr lang="en-US" dirty="0"/>
              <a:t>QQ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r>
              <a:rPr lang="zh-CN" altLang="en-US" dirty="0"/>
              <a:t>： </a:t>
            </a:r>
            <a:r>
              <a:rPr lang="en-US" altLang="zh-CN" dirty="0"/>
              <a:t>1080450269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Formal Languages and Automata</a:t>
            </a:r>
          </a:p>
        </p:txBody>
      </p:sp>
    </p:spTree>
    <p:extLst>
      <p:ext uri="{BB962C8B-B14F-4D97-AF65-F5344CB8AC3E}">
        <p14:creationId xmlns:p14="http://schemas.microsoft.com/office/powerpoint/2010/main" val="83308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1026"/>
          <p:cNvSpPr txBox="1">
            <a:spLocks noChangeArrowheads="1"/>
          </p:cNvSpPr>
          <p:nvPr/>
        </p:nvSpPr>
        <p:spPr bwMode="auto">
          <a:xfrm>
            <a:off x="533400" y="1447800"/>
            <a:ext cx="8458200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This course: A study of </a:t>
            </a:r>
          </a:p>
          <a:p>
            <a:pPr lvl="1" algn="ctr"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abstract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/>
                <a:cs typeface="Times New Roman"/>
              </a:rPr>
              <a:t>models of computers and computation.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endParaRPr lang="en-US" sz="24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292929"/>
                </a:solidFill>
                <a:latin typeface="Times New Roman"/>
                <a:cs typeface="Times New Roman"/>
              </a:rPr>
              <a:t>Why theory, when computer field is so practical?</a:t>
            </a:r>
            <a:endParaRPr lang="en-US" sz="4400" dirty="0">
              <a:solidFill>
                <a:srgbClr val="292929"/>
              </a:solidFill>
              <a:latin typeface="Times New Roman"/>
              <a:cs typeface="Times New Roman"/>
            </a:endParaRP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endParaRPr lang="en-US" sz="2400" dirty="0">
              <a:solidFill>
                <a:srgbClr val="292929"/>
              </a:solidFill>
              <a:latin typeface="Times New Roman"/>
              <a:cs typeface="Times New Roman"/>
            </a:endParaRP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292929"/>
                </a:solidFill>
                <a:latin typeface="Times New Roman"/>
                <a:cs typeface="Times New Roman"/>
              </a:rPr>
              <a:t>Theory provides concepts and principles, for both hardware and software that help us understand the general nature of the field.</a:t>
            </a:r>
          </a:p>
        </p:txBody>
      </p:sp>
    </p:spTree>
    <p:extLst>
      <p:ext uri="{BB962C8B-B14F-4D97-AF65-F5344CB8AC3E}">
        <p14:creationId xmlns:p14="http://schemas.microsoft.com/office/powerpoint/2010/main" val="895910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6E3CA720-B721-8045-A5FD-AC8042C4F2D3}" type="slidenum">
              <a:rPr lang="en-US"/>
              <a:pPr/>
              <a:t>3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Study Automata?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 dirty="0"/>
              <a:t>A survey of Stanford grads 5 years out asked which of their courses did they use in their job.</a:t>
            </a:r>
          </a:p>
          <a:p>
            <a:r>
              <a:rPr lang="en-US" dirty="0"/>
              <a:t>Basics like intro-programming took the top spots, of course.</a:t>
            </a:r>
          </a:p>
          <a:p>
            <a:r>
              <a:rPr lang="en-US" dirty="0"/>
              <a:t>But among optional courses, formal language and automata stood remarkably high.</a:t>
            </a:r>
          </a:p>
        </p:txBody>
      </p:sp>
    </p:spTree>
    <p:extLst>
      <p:ext uri="{BB962C8B-B14F-4D97-AF65-F5344CB8AC3E}">
        <p14:creationId xmlns:p14="http://schemas.microsoft.com/office/powerpoint/2010/main" val="422993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FBCDDE66-AA87-154E-B9F9-B3C24EF9C7F8}" type="slidenum">
              <a:rPr lang="en-US"/>
              <a:pPr/>
              <a:t>4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Could That Be?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expressions are used in many systems.</a:t>
            </a:r>
          </a:p>
          <a:p>
            <a:pPr lvl="1"/>
            <a:r>
              <a:rPr lang="en-US" dirty="0"/>
              <a:t>E.g., UNIX </a:t>
            </a:r>
            <a:r>
              <a:rPr lang="en-US" dirty="0">
                <a:solidFill>
                  <a:srgbClr val="33CC33"/>
                </a:solidFill>
              </a:rPr>
              <a:t>a.*b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E.g., DTD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describe XML tags with a RE format like </a:t>
            </a:r>
            <a:r>
              <a:rPr lang="en-US" dirty="0">
                <a:solidFill>
                  <a:srgbClr val="33CC33"/>
                </a:solidFill>
              </a:rPr>
              <a:t>person (name, </a:t>
            </a:r>
            <a:r>
              <a:rPr lang="en-US" dirty="0" err="1">
                <a:solidFill>
                  <a:srgbClr val="33CC33"/>
                </a:solidFill>
              </a:rPr>
              <a:t>addr</a:t>
            </a:r>
            <a:r>
              <a:rPr lang="en-US" dirty="0">
                <a:solidFill>
                  <a:srgbClr val="33CC33"/>
                </a:solidFill>
              </a:rPr>
              <a:t>, child*)</a:t>
            </a:r>
            <a:r>
              <a:rPr lang="en-US" dirty="0"/>
              <a:t>.</a:t>
            </a:r>
          </a:p>
          <a:p>
            <a:r>
              <a:rPr lang="en-US" dirty="0"/>
              <a:t>Finite automata model protocols, electronic circuits.</a:t>
            </a:r>
          </a:p>
        </p:txBody>
      </p:sp>
    </p:spTree>
    <p:extLst>
      <p:ext uri="{BB962C8B-B14F-4D97-AF65-F5344CB8AC3E}">
        <p14:creationId xmlns:p14="http://schemas.microsoft.com/office/powerpoint/2010/main" val="7552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82A774AF-E46E-CB40-8895-FDEA7C913EC1}" type="slidenum">
              <a:rPr lang="en-US"/>
              <a:pPr/>
              <a:t>5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How? – (2)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Context-free grammars are used to describe the syntax of essentially every programming language.</a:t>
            </a:r>
          </a:p>
          <a:p>
            <a:pPr lvl="1"/>
            <a:r>
              <a:rPr lang="en-US" dirty="0"/>
              <a:t>Not to forget their important role in describing natural languages.</a:t>
            </a:r>
          </a:p>
        </p:txBody>
      </p:sp>
    </p:spTree>
    <p:extLst>
      <p:ext uri="{BB962C8B-B14F-4D97-AF65-F5344CB8AC3E}">
        <p14:creationId xmlns:p14="http://schemas.microsoft.com/office/powerpoint/2010/main" val="1307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95AF525-47E1-1345-A5D5-095DEC19C042}" type="slidenum">
              <a:rPr lang="en-US"/>
              <a:pPr/>
              <a:t>6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How? – (3)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developing solutions to real problems, we often confront the limitations of what software can do.</a:t>
            </a:r>
          </a:p>
          <a:p>
            <a:pPr lvl="1"/>
            <a:r>
              <a:rPr lang="en-US" i="1" dirty="0" err="1">
                <a:solidFill>
                  <a:srgbClr val="FF0066"/>
                </a:solidFill>
              </a:rPr>
              <a:t>Undecidable</a:t>
            </a:r>
            <a:r>
              <a:rPr lang="en-US" dirty="0"/>
              <a:t>  things – no program whatever can do it.</a:t>
            </a:r>
          </a:p>
          <a:p>
            <a:pPr lvl="1"/>
            <a:r>
              <a:rPr lang="en-US" i="1" dirty="0">
                <a:solidFill>
                  <a:srgbClr val="FF0066"/>
                </a:solidFill>
              </a:rPr>
              <a:t>Intractable</a:t>
            </a:r>
            <a:r>
              <a:rPr lang="en-US" dirty="0"/>
              <a:t>  things – there are programs, but no fast programs.</a:t>
            </a:r>
          </a:p>
          <a:p>
            <a:r>
              <a:rPr lang="en-US" dirty="0"/>
              <a:t>Automata theory gives you the tools.</a:t>
            </a:r>
          </a:p>
        </p:txBody>
      </p:sp>
    </p:spTree>
    <p:extLst>
      <p:ext uri="{BB962C8B-B14F-4D97-AF65-F5344CB8AC3E}">
        <p14:creationId xmlns:p14="http://schemas.microsoft.com/office/powerpoint/2010/main" val="414782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Part </a:t>
            </a:r>
            <a:r>
              <a:rPr lang="en-US" altLang="zh-CN" dirty="0"/>
              <a:t>1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Finite Automata and Regular Expression</a:t>
            </a:r>
          </a:p>
          <a:p>
            <a:endParaRPr lang="en-US" dirty="0"/>
          </a:p>
          <a:p>
            <a:pPr lvl="1"/>
            <a:r>
              <a:rPr lang="en-US" dirty="0"/>
              <a:t>Context Free Grammar and Pushdown Automata</a:t>
            </a:r>
          </a:p>
          <a:p>
            <a:endParaRPr lang="en-US" dirty="0"/>
          </a:p>
          <a:p>
            <a:pPr lvl="1"/>
            <a:r>
              <a:rPr lang="en-US" dirty="0"/>
              <a:t>Turing Automata</a:t>
            </a:r>
          </a:p>
        </p:txBody>
      </p:sp>
    </p:spTree>
    <p:extLst>
      <p:ext uri="{BB962C8B-B14F-4D97-AF65-F5344CB8AC3E}">
        <p14:creationId xmlns:p14="http://schemas.microsoft.com/office/powerpoint/2010/main" val="404042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</a:t>
            </a:r>
            <a:r>
              <a:rPr lang="en-US" altLang="zh-CN" dirty="0"/>
              <a:t>2:</a:t>
            </a:r>
            <a:endParaRPr lang="en-US" dirty="0"/>
          </a:p>
          <a:p>
            <a:pPr lvl="1"/>
            <a:r>
              <a:rPr lang="en-US" dirty="0"/>
              <a:t>Transition System</a:t>
            </a:r>
          </a:p>
          <a:p>
            <a:pPr lvl="1"/>
            <a:r>
              <a:rPr lang="en-US" dirty="0"/>
              <a:t>Petri Net</a:t>
            </a:r>
          </a:p>
          <a:p>
            <a:pPr lvl="1"/>
            <a:r>
              <a:rPr lang="en-US" dirty="0"/>
              <a:t>Timed and Hybrid Automata</a:t>
            </a:r>
          </a:p>
          <a:p>
            <a:pPr lvl="1"/>
            <a:r>
              <a:rPr lang="en-US" dirty="0"/>
              <a:t>Message Sequence Chart</a:t>
            </a:r>
          </a:p>
          <a:p>
            <a:pPr lvl="1"/>
            <a:endParaRPr lang="en-US" dirty="0"/>
          </a:p>
          <a:p>
            <a:r>
              <a:rPr lang="en-US" dirty="0"/>
              <a:t>Part </a:t>
            </a:r>
            <a:r>
              <a:rPr lang="en-US" altLang="zh-CN" dirty="0"/>
              <a:t>3</a:t>
            </a:r>
            <a:r>
              <a:rPr lang="en-US" dirty="0"/>
              <a:t>: Tutorials</a:t>
            </a:r>
          </a:p>
          <a:p>
            <a:pPr lvl="1"/>
            <a:r>
              <a:rPr lang="en-US" dirty="0"/>
              <a:t>Computability</a:t>
            </a:r>
          </a:p>
          <a:p>
            <a:pPr lvl="1"/>
            <a:r>
              <a:rPr lang="en-US" dirty="0"/>
              <a:t>Model Checking</a:t>
            </a:r>
          </a:p>
          <a:p>
            <a:pPr lvl="1"/>
            <a:r>
              <a:rPr lang="en-US" dirty="0"/>
              <a:t>Trustworthy Software</a:t>
            </a:r>
          </a:p>
        </p:txBody>
      </p:sp>
    </p:spTree>
    <p:extLst>
      <p:ext uri="{BB962C8B-B14F-4D97-AF65-F5344CB8AC3E}">
        <p14:creationId xmlns:p14="http://schemas.microsoft.com/office/powerpoint/2010/main" val="307581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Textbook</a:t>
            </a:r>
          </a:p>
          <a:p>
            <a:pPr lvl="1"/>
            <a:r>
              <a:rPr lang="en-US" dirty="0"/>
              <a:t>John E. </a:t>
            </a:r>
            <a:r>
              <a:rPr lang="en-US" dirty="0" err="1"/>
              <a:t>Hopcroft</a:t>
            </a:r>
            <a:r>
              <a:rPr lang="en-US" dirty="0"/>
              <a:t>, Rajeev </a:t>
            </a:r>
            <a:r>
              <a:rPr lang="en-US" dirty="0" err="1"/>
              <a:t>Motwani</a:t>
            </a:r>
            <a:r>
              <a:rPr lang="en-US" dirty="0"/>
              <a:t>, Jeffery </a:t>
            </a:r>
            <a:r>
              <a:rPr lang="en-US" dirty="0" err="1"/>
              <a:t>D.Ullman</a:t>
            </a:r>
            <a:r>
              <a:rPr lang="en-US" dirty="0"/>
              <a:t>. Introduction to Automata Theory, Languages, and Computation, 3/E. Pearson Education India, 2008.  (The Cinderella Book)</a:t>
            </a:r>
          </a:p>
          <a:p>
            <a:pPr lvl="1"/>
            <a:endParaRPr lang="en-US" dirty="0"/>
          </a:p>
          <a:p>
            <a:r>
              <a:rPr lang="en-US" dirty="0"/>
              <a:t>Referred Reading</a:t>
            </a:r>
          </a:p>
          <a:p>
            <a:pPr lvl="1"/>
            <a:r>
              <a:rPr lang="en-US" dirty="0"/>
              <a:t>Michael </a:t>
            </a:r>
            <a:r>
              <a:rPr lang="en-US" dirty="0" err="1"/>
              <a:t>Sipser</a:t>
            </a:r>
            <a:r>
              <a:rPr lang="en-US" dirty="0"/>
              <a:t>. Introduction to the Theory of Computation, 2nd </a:t>
            </a:r>
            <a:r>
              <a:rPr lang="en-US" dirty="0" err="1"/>
              <a:t>Edition,Course</a:t>
            </a:r>
            <a:r>
              <a:rPr lang="en-US" dirty="0"/>
              <a:t> Technology, 2005.</a:t>
            </a:r>
            <a:endParaRPr lang="zh-CN" altLang="en-US" dirty="0"/>
          </a:p>
          <a:p>
            <a:pPr lvl="1"/>
            <a:r>
              <a:rPr lang="en-US" dirty="0" err="1"/>
              <a:t>Derick</a:t>
            </a:r>
            <a:r>
              <a:rPr lang="en-US" dirty="0"/>
              <a:t> Wood. Theory of Computation. HAPPER &amp; ROW, 1987.</a:t>
            </a:r>
            <a:endParaRPr lang="zh-CN" altLang="en-US" dirty="0"/>
          </a:p>
          <a:p>
            <a:pPr lvl="1"/>
            <a:r>
              <a:rPr lang="en-US" dirty="0" err="1"/>
              <a:t>Doron</a:t>
            </a:r>
            <a:r>
              <a:rPr lang="en-US" dirty="0"/>
              <a:t> </a:t>
            </a:r>
            <a:r>
              <a:rPr lang="en-US" dirty="0" err="1"/>
              <a:t>Peled</a:t>
            </a:r>
            <a:r>
              <a:rPr lang="en-US" dirty="0"/>
              <a:t>. Software Reliability Methods. Springer, 2011</a:t>
            </a:r>
            <a:endParaRPr lang="zh-CN" alt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85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30%</a:t>
            </a:r>
          </a:p>
          <a:p>
            <a:pPr lvl="1"/>
            <a:r>
              <a:rPr lang="en-US" dirty="0"/>
              <a:t>Distributed in Class, due in next week.</a:t>
            </a:r>
          </a:p>
          <a:p>
            <a:endParaRPr lang="en-US" dirty="0"/>
          </a:p>
          <a:p>
            <a:r>
              <a:rPr lang="en-US" dirty="0"/>
              <a:t>Project</a:t>
            </a:r>
            <a:r>
              <a:rPr lang="zh-CN" altLang="en-US" dirty="0"/>
              <a:t> </a:t>
            </a:r>
            <a:r>
              <a:rPr lang="en-US" altLang="zh-CN" dirty="0"/>
              <a:t>20%</a:t>
            </a:r>
          </a:p>
          <a:p>
            <a:pPr lvl="1"/>
            <a:r>
              <a:rPr lang="en-US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 announced around middle November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Final Exam </a:t>
            </a:r>
            <a:r>
              <a:rPr lang="en-US" altLang="zh-CN" dirty="0"/>
              <a:t>5</a:t>
            </a:r>
            <a:r>
              <a:rPr lang="en-US" dirty="0"/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95778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6F0B83-4929-4335-B9DE-CC49D87A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CF8209-A4AA-4A6C-B7D8-1675BB27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2" y="1484313"/>
            <a:ext cx="8142287" cy="43926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卜磊</a:t>
            </a:r>
            <a:r>
              <a:rPr lang="en-US" altLang="zh-CN" sz="2000" dirty="0"/>
              <a:t> </a:t>
            </a:r>
            <a:r>
              <a:rPr lang="zh-CN" altLang="en-US" sz="2000" dirty="0"/>
              <a:t>（教授、博导）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中国计算机学会系统软件专委秘书长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软件工程组 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seg.nju.edu.cn    cs.nju.edu.cn/</a:t>
            </a:r>
            <a:r>
              <a:rPr lang="en-US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bulei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研究方向：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复杂软件分析、测试与验证</a:t>
            </a:r>
            <a:r>
              <a:rPr lang="en-US" altLang="zh-CN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-》</a:t>
            </a:r>
            <a:r>
              <a:rPr lang="zh-CN" altLang="en-U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大模型赋能的可信软件生成</a:t>
            </a:r>
            <a:endParaRPr lang="en-US" altLang="zh-CN" sz="1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800" b="1" dirty="0">
                <a:latin typeface="SimSun" panose="02010600030101010101" pitchFamily="2" charset="-122"/>
                <a:ea typeface="SimSun" panose="02010600030101010101" pitchFamily="2" charset="-122"/>
              </a:rPr>
              <a:t>实时系统验证、监控与控制生成</a:t>
            </a:r>
            <a:r>
              <a:rPr lang="en-US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-》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可信具身智能</a:t>
            </a:r>
            <a:endParaRPr lang="en-US" altLang="zh-CN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9E1A9F-42D7-7F97-7E96-90A4138EF493}"/>
              </a:ext>
            </a:extLst>
          </p:cNvPr>
          <p:cNvSpPr txBox="1"/>
          <p:nvPr/>
        </p:nvSpPr>
        <p:spPr>
          <a:xfrm>
            <a:off x="3046786" y="5220079"/>
            <a:ext cx="3612777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随时招收新生！！！ </a:t>
            </a:r>
            <a:endParaRPr lang="en-US" altLang="zh-C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89184"/>
      </p:ext>
    </p:extLst>
  </p:cSld>
  <p:clrMapOvr>
    <a:masterClrMapping/>
  </p:clrMapOvr>
</p:sld>
</file>

<file path=ppt/theme/theme1.xml><?xml version="1.0" encoding="utf-8"?>
<a:theme xmlns:a="http://schemas.openxmlformats.org/drawingml/2006/main" name="seg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Preliminary.ppt</Template>
  <TotalTime>2063</TotalTime>
  <Words>519</Words>
  <Application>Microsoft Macintosh PowerPoint</Application>
  <PresentationFormat>全屏显示(4:3)</PresentationFormat>
  <Paragraphs>85</Paragraphs>
  <Slides>11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宋体</vt:lpstr>
      <vt:lpstr>宋体</vt:lpstr>
      <vt:lpstr>Arial</vt:lpstr>
      <vt:lpstr>Calibri</vt:lpstr>
      <vt:lpstr>Times New Roman</vt:lpstr>
      <vt:lpstr>Wingdings</vt:lpstr>
      <vt:lpstr>seg</vt:lpstr>
      <vt:lpstr>Formal Languages and Automata</vt:lpstr>
      <vt:lpstr>PowerPoint 演示文稿</vt:lpstr>
      <vt:lpstr>Why Study Automata?</vt:lpstr>
      <vt:lpstr>How Could That Be?</vt:lpstr>
      <vt:lpstr>How? – (2)</vt:lpstr>
      <vt:lpstr>How? – (3)</vt:lpstr>
      <vt:lpstr>Outline</vt:lpstr>
      <vt:lpstr>PowerPoint 演示文稿</vt:lpstr>
      <vt:lpstr>PowerPoint 演示文稿</vt:lpstr>
      <vt:lpstr>Grading</vt:lpstr>
      <vt:lpstr>PowerPoint 演示文稿</vt:lpstr>
    </vt:vector>
  </TitlesOfParts>
  <Company>NJU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Language and Automata</dc:title>
  <dc:creator>Bu Lei</dc:creator>
  <cp:lastModifiedBy>Lei Bu</cp:lastModifiedBy>
  <cp:revision>26</cp:revision>
  <dcterms:created xsi:type="dcterms:W3CDTF">2014-02-18T13:10:39Z</dcterms:created>
  <dcterms:modified xsi:type="dcterms:W3CDTF">2026-08-25T05:36:17Z</dcterms:modified>
</cp:coreProperties>
</file>